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AD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2" d="100"/>
          <a:sy n="82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F961-7900-47EE-A53E-5C6A8E2EAB8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9944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Self Worth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Self Worth:</a:t>
            </a:r>
            <a:r>
              <a:rPr lang="en-US" b="1" i="1" u="sng" dirty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i="1" u="sng" dirty="0">
                <a:solidFill>
                  <a:srgbClr val="FF0000"/>
                </a:solidFill>
              </a:rPr>
              <a:t>the sense of one's own value or worth as a person; self-esteem; self-respect.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how much One is willing to pay to have something:</a:t>
            </a: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Where do you think students today find their self worth?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about what people think about you/say about you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When did we start giving people permission to define how we feel about ourselves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What would happen if you found your </a:t>
            </a:r>
            <a:r>
              <a:rPr lang="en-US" dirty="0" err="1">
                <a:solidFill>
                  <a:srgbClr val="FF0000"/>
                </a:solidFill>
              </a:rPr>
              <a:t>selfworth</a:t>
            </a:r>
            <a:r>
              <a:rPr lang="en-US" dirty="0">
                <a:solidFill>
                  <a:srgbClr val="FF0000"/>
                </a:solidFill>
              </a:rPr>
              <a:t> in something that never changes?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What would happen if you found your </a:t>
            </a:r>
            <a:r>
              <a:rPr lang="en-US" dirty="0" err="1">
                <a:solidFill>
                  <a:srgbClr val="FF0000"/>
                </a:solidFill>
              </a:rPr>
              <a:t>selfworth</a:t>
            </a:r>
            <a:r>
              <a:rPr lang="en-US" dirty="0">
                <a:solidFill>
                  <a:srgbClr val="FF0000"/>
                </a:solidFill>
              </a:rPr>
              <a:t> in someone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666699"/>
                </a:solidFill>
              </a:rPr>
              <a:t>who will always be with you and</a:t>
            </a:r>
            <a:endParaRPr lang="en-US" sz="2000" dirty="0">
              <a:solidFill>
                <a:srgbClr val="666699"/>
              </a:solidFill>
            </a:endParaRPr>
          </a:p>
          <a:p>
            <a:pPr lvl="1"/>
            <a:r>
              <a:rPr lang="en-US" dirty="0">
                <a:solidFill>
                  <a:srgbClr val="666699"/>
                </a:solidFill>
              </a:rPr>
              <a:t> stick with you no matter how your attitude is/ </a:t>
            </a:r>
            <a:endParaRPr lang="en-US" sz="2000" dirty="0">
              <a:solidFill>
                <a:srgbClr val="666699"/>
              </a:solidFill>
            </a:endParaRPr>
          </a:p>
          <a:p>
            <a:pPr lvl="1"/>
            <a:r>
              <a:rPr lang="en-US" dirty="0">
                <a:solidFill>
                  <a:srgbClr val="666699"/>
                </a:solidFill>
              </a:rPr>
              <a:t>how ugly/</a:t>
            </a:r>
            <a:r>
              <a:rPr lang="en-US" dirty="0" err="1">
                <a:solidFill>
                  <a:srgbClr val="666699"/>
                </a:solidFill>
              </a:rPr>
              <a:t>goodlooking</a:t>
            </a:r>
            <a:r>
              <a:rPr lang="en-US" dirty="0">
                <a:solidFill>
                  <a:srgbClr val="666699"/>
                </a:solidFill>
              </a:rPr>
              <a:t> you think you are?</a:t>
            </a:r>
            <a:endParaRPr lang="en-US" sz="2000" dirty="0">
              <a:solidFill>
                <a:srgbClr val="666699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</a:rPr>
              <a:t>Romans 5:8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>
                <a:solidFill>
                  <a:srgbClr val="FF0000"/>
                </a:solidFill>
              </a:rPr>
              <a:t>God demonstrates his own love for us in this: While we were still sinners, Christ died for us.”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666699"/>
                </a:solidFill>
              </a:rPr>
              <a:t>CHRIST died for ALL people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The ones who already LOVED God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The ones who couldn’t stand GOD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We are all EQUAL in Gods eyes </a:t>
            </a:r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Psalm </a:t>
            </a:r>
            <a:r>
              <a:rPr lang="en-US" b="1" dirty="0" smtClean="0">
                <a:solidFill>
                  <a:srgbClr val="FF0000"/>
                </a:solidFill>
              </a:rPr>
              <a:t>139:13-15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13 </a:t>
            </a:r>
            <a:r>
              <a:rPr lang="en-US" dirty="0">
                <a:solidFill>
                  <a:srgbClr val="FF0000"/>
                </a:solidFill>
              </a:rPr>
              <a:t>You made all the delicate, inner parts of my body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and knit me together in my mother’s womb.</a:t>
            </a:r>
            <a:r>
              <a:rPr lang="en-US" dirty="0"/>
              <a:t/>
            </a:r>
            <a:br>
              <a:rPr lang="en-US" dirty="0"/>
            </a:br>
            <a:r>
              <a:rPr lang="en-US" b="1" baseline="30000" dirty="0">
                <a:solidFill>
                  <a:srgbClr val="666699"/>
                </a:solidFill>
              </a:rPr>
              <a:t>14 </a:t>
            </a:r>
            <a:r>
              <a:rPr lang="en-US" dirty="0">
                <a:solidFill>
                  <a:srgbClr val="666699"/>
                </a:solidFill>
              </a:rPr>
              <a:t>Thank you for making me so wonderfully complex!</a:t>
            </a:r>
            <a:br>
              <a:rPr lang="en-US" dirty="0">
                <a:solidFill>
                  <a:srgbClr val="666699"/>
                </a:solidFill>
              </a:rPr>
            </a:br>
            <a:r>
              <a:rPr lang="en-US" dirty="0">
                <a:solidFill>
                  <a:srgbClr val="666699"/>
                </a:solidFill>
              </a:rPr>
              <a:t>    Your workmanship is marvelous—how well I know it.</a:t>
            </a:r>
            <a:r>
              <a:rPr lang="en-US" dirty="0"/>
              <a:t/>
            </a:r>
            <a:br>
              <a:rPr lang="en-US" dirty="0"/>
            </a:br>
            <a:r>
              <a:rPr lang="en-US" b="1" baseline="30000" dirty="0">
                <a:solidFill>
                  <a:srgbClr val="FF0000"/>
                </a:solidFill>
              </a:rPr>
              <a:t>15 </a:t>
            </a:r>
            <a:r>
              <a:rPr lang="en-US" dirty="0">
                <a:solidFill>
                  <a:srgbClr val="FF0000"/>
                </a:solidFill>
              </a:rPr>
              <a:t>You watched me as I was being formed in utter seclusion,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as I was woven together in the dark of the womb.</a:t>
            </a: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John 3:16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For God so loved the world that he gave his one and only Son that whosoever believes in him shall not perish but have everlasting life.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God LOVED the WORLD</a:t>
            </a:r>
          </a:p>
          <a:p>
            <a:pPr lvl="1">
              <a:buNone/>
            </a:pPr>
            <a:endParaRPr lang="en-US" dirty="0">
              <a:solidFill>
                <a:srgbClr val="666699"/>
              </a:solidFill>
            </a:endParaRPr>
          </a:p>
          <a:p>
            <a:pPr lvl="1"/>
            <a:r>
              <a:rPr lang="en-US" dirty="0">
                <a:solidFill>
                  <a:srgbClr val="666699"/>
                </a:solidFill>
              </a:rPr>
              <a:t>No people who are “anymore” valuable than the next</a:t>
            </a:r>
          </a:p>
          <a:p>
            <a:pPr lvl="1">
              <a:buNone/>
            </a:pPr>
            <a:r>
              <a:rPr lang="en-US" dirty="0">
                <a:solidFill>
                  <a:srgbClr val="666699"/>
                </a:solidFill>
              </a:rPr>
              <a:t> 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He LOVES ALL OF YOU</a:t>
            </a:r>
          </a:p>
          <a:p>
            <a:pPr lvl="1">
              <a:buNone/>
            </a:pPr>
            <a:r>
              <a:rPr lang="en-US" dirty="0">
                <a:solidFill>
                  <a:srgbClr val="666699"/>
                </a:solidFill>
              </a:rPr>
              <a:t> 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ALL YOUR “FLAWS” (but to him there are NONE) </a:t>
            </a:r>
            <a:r>
              <a:rPr lang="en-US" dirty="0">
                <a:solidFill>
                  <a:srgbClr val="666699"/>
                </a:solidFill>
                <a:sym typeface="Wingdings"/>
              </a:rPr>
              <a:t></a:t>
            </a:r>
            <a:endParaRPr lang="en-US" dirty="0">
              <a:solidFill>
                <a:srgbClr val="666699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VALUABLE are you?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God loves you enough to GIVE up HIS SON for you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No </a:t>
            </a:r>
            <a:r>
              <a:rPr lang="en-US" dirty="0" err="1">
                <a:solidFill>
                  <a:srgbClr val="666699"/>
                </a:solidFill>
              </a:rPr>
              <a:t>respector</a:t>
            </a:r>
            <a:r>
              <a:rPr lang="en-US" dirty="0">
                <a:solidFill>
                  <a:srgbClr val="666699"/>
                </a:solidFill>
              </a:rPr>
              <a:t> of people</a:t>
            </a:r>
            <a:endParaRPr lang="en-US" sz="2000" dirty="0">
              <a:solidFill>
                <a:srgbClr val="666699"/>
              </a:solidFill>
            </a:endParaRPr>
          </a:p>
          <a:p>
            <a:pPr lvl="1"/>
            <a:r>
              <a:rPr lang="en-US" dirty="0">
                <a:solidFill>
                  <a:srgbClr val="666699"/>
                </a:solidFill>
              </a:rPr>
              <a:t>ANYONE can receive Salvation / whether you hated God before / hate God now and tomorrow you change your heart</a:t>
            </a:r>
            <a:endParaRPr lang="en-US" sz="2000" dirty="0">
              <a:solidFill>
                <a:srgbClr val="666699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808483"/>
            <a:ext cx="2971800" cy="2049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99441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Self Worth</vt:lpstr>
      <vt:lpstr>Slide 3</vt:lpstr>
      <vt:lpstr>Slide 4</vt:lpstr>
      <vt:lpstr>Romans 5:8 </vt:lpstr>
      <vt:lpstr>Psalm 139:13-15 </vt:lpstr>
      <vt:lpstr>John 3:16 </vt:lpstr>
      <vt:lpstr>HOW VALUABLE are you? 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4</cp:revision>
  <dcterms:created xsi:type="dcterms:W3CDTF">2013-02-20T16:36:20Z</dcterms:created>
  <dcterms:modified xsi:type="dcterms:W3CDTF">2013-02-20T17:07:10Z</dcterms:modified>
</cp:coreProperties>
</file>